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54DD1-06A9-498A-8312-DB877C07A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079591-5B31-49E6-8C5F-2B6683542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6A30C4-5B56-4521-B061-99535E45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02CF32-BD0D-479A-87D2-D7A67450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8245C-0CA1-454A-B7DE-EA39B30D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797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79F0D-617B-4FAF-8088-975B9FD0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4AB62D-3FCC-4C61-975A-B7633A65F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833CB-ED46-479D-84A9-A8E33F0F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FECCCD-2556-445F-8127-0CCD494E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4B3CC0-0B4A-464B-AB22-3512A031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155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9AA880-B54D-4675-A8A8-13FFDAAFD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8DDB92-BC1E-4636-AF53-7F267A2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8A8A2-2653-4614-934F-7FCBC57A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3239C-FE68-451E-8CFA-0F6D12F5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A284FD-1C0A-41BC-9BBA-221615E4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079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3A822-BCDF-46F1-9640-85323309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89D16-889A-421A-BB04-FC8EFB7D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BE36B-E5E1-4B66-8E74-F1D8ECE8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E5DE51-8042-4714-AFA5-4DF56F02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924774-8E7E-4EB1-9DC6-417BB222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805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594CA-B499-46B9-ABCC-04908297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A31504-33EC-4F7C-BE7B-29E60E2E8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A9D0D6-3A53-42EB-8AE6-FE85AB5E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06C202-7DFC-48CA-B460-EFD246AC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25AC7-10D0-4521-AF84-E12B6D0B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579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3CF5-DA1A-4F0E-9D5D-F031642B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9E8026-01EE-4885-A226-FF3B8378C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39034E-A74B-487A-BAB3-0562BF1F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03926F-2A0A-4A25-BEEF-235A7C67F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28FBED-1AA8-4E4F-9D02-10A8D033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1905C5-8488-417D-AE4B-C91EBBF4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431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5E59F-A42E-4950-B61A-99F26A85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5F115-AD56-40F1-8D25-EB150619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08F30B-A31A-48DD-AAAF-D9029DD45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4A9ACE0-871F-43DA-BED0-299C43B55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B05FE1-1BF3-461D-93E8-6A8D81B2A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0F6804F-988B-4DF1-AEF4-3934E89E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9C7D0B-60DB-4510-9741-ACB2FC0B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F92569-0F3F-476A-B561-07A1E03E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909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0F292-046E-46E8-B54A-E696ACD2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C2D350-9788-4BBC-93AB-97A202E4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A14B02-8D52-4BBD-A7ED-4B365ED1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387B2F-785D-44E5-8C01-CEBCBBF9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40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25C28C-1804-4379-B12D-EE326A60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4B9378-C8AB-4049-9680-144F2153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82A58B-8126-4F40-9400-11766827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23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52F92-6387-4951-B0C5-183E7D5F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CB72BE-982C-4DC2-A60B-CC047B5EC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22777D-6E62-429A-89D1-60B624DA0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DFC74B-D529-458D-9158-A55F83E4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94FF50-320A-4C01-A154-D794576E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BA66FD-C1DC-49F2-B099-EA545C77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14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EBCD2-B400-4043-AE82-397D8B59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7FDA9-FEA3-4876-87F3-B5B9ED391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61E233-D844-4B56-AF63-EB8BAD2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838A71-525F-4D88-8F23-A3747D1C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C37BE8-67B9-4137-8015-04B64B3A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54549B-C9A0-4AAF-9C7D-B5D49A18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70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331E1BB-7334-4309-B1FA-D7D96A4A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D67362-8408-4A3E-ABA1-91456C59B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825BB6-6F20-4F0C-9F46-82F95D322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B8F6D-FDFF-4C5C-BD36-4789F99298D2}" type="datetimeFigureOut">
              <a:rPr lang="es-CL" smtClean="0"/>
              <a:t>22-04-2020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EDF199-9968-4F3C-BA89-4EE26B66E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3BB32F-73EB-4E9C-B236-BEDAEA334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3FE80-4666-41DB-9039-6A5E5EE2F7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40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sergiolucero/e0a6dd13494f139acd968e231906aef2" TargetMode="External"/><Relationship Id="rId5" Type="http://schemas.openxmlformats.org/officeDocument/2006/relationships/hyperlink" Target="http://tinyurl.com/covid19-github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api.mercadopublico.cl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1D3B64D-09E6-497B-9F32-A756FCC2D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3" y="785813"/>
            <a:ext cx="1755842" cy="9858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5C92F4C-885C-41C6-9CBE-F2B61149F63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28"/>
          <a:stretch/>
        </p:blipFill>
        <p:spPr bwMode="auto">
          <a:xfrm>
            <a:off x="2043113" y="581835"/>
            <a:ext cx="9281013" cy="497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C46B9E2-09F6-4670-8AC8-2BFFCDBA0013}"/>
              </a:ext>
            </a:extLst>
          </p:cNvPr>
          <p:cNvSpPr txBox="1"/>
          <p:nvPr/>
        </p:nvSpPr>
        <p:spPr>
          <a:xfrm>
            <a:off x="158683" y="2428875"/>
            <a:ext cx="188443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u="sng" dirty="0" err="1">
                <a:solidFill>
                  <a:schemeClr val="accent1"/>
                </a:solidFill>
              </a:rPr>
              <a:t>PyData</a:t>
            </a:r>
            <a:r>
              <a:rPr lang="es-ES" sz="2800" b="1" u="sng" dirty="0">
                <a:solidFill>
                  <a:schemeClr val="accent1"/>
                </a:solidFill>
              </a:rPr>
              <a:t># 3</a:t>
            </a:r>
          </a:p>
          <a:p>
            <a:pPr algn="ctr"/>
            <a:endParaRPr lang="es-ES" b="1" u="sng" dirty="0"/>
          </a:p>
          <a:p>
            <a:pPr algn="ctr"/>
            <a:r>
              <a:rPr lang="es-ES" b="1" dirty="0"/>
              <a:t>Captura</a:t>
            </a:r>
          </a:p>
          <a:p>
            <a:pPr algn="ctr"/>
            <a:r>
              <a:rPr lang="es-ES" b="1" dirty="0"/>
              <a:t>Y Análisis de</a:t>
            </a:r>
          </a:p>
          <a:p>
            <a:pPr algn="ctr"/>
            <a:r>
              <a:rPr lang="es-ES" b="1" dirty="0"/>
              <a:t>Precios de Insumos </a:t>
            </a:r>
          </a:p>
          <a:p>
            <a:pPr algn="ctr"/>
            <a:r>
              <a:rPr lang="es-ES" b="1" dirty="0"/>
              <a:t>COVID19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Usando la</a:t>
            </a:r>
          </a:p>
          <a:p>
            <a:pPr algn="ctr"/>
            <a:r>
              <a:rPr lang="es-ES" b="1" dirty="0"/>
              <a:t>API de </a:t>
            </a:r>
          </a:p>
          <a:p>
            <a:pPr algn="ctr"/>
            <a:r>
              <a:rPr lang="es-ES" b="1" dirty="0"/>
              <a:t>Chile Compra</a:t>
            </a:r>
          </a:p>
          <a:p>
            <a:pPr algn="ctr"/>
            <a:r>
              <a:rPr lang="es-ES" b="1" dirty="0"/>
              <a:t>Mercado Público</a:t>
            </a:r>
          </a:p>
          <a:p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CA09DB-FFC9-4F52-A59F-9F9798515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538" y="1278732"/>
            <a:ext cx="428625" cy="6572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F4211C-6A3F-4B1B-871E-48C74753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538" y="2632854"/>
            <a:ext cx="542925" cy="666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D7A83D-15CC-4C8B-B5E3-7912A60CC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5538" y="4113846"/>
            <a:ext cx="46672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69D58B-A44D-4BBF-93E8-0798C315D38B}"/>
              </a:ext>
            </a:extLst>
          </p:cNvPr>
          <p:cNvSpPr txBox="1"/>
          <p:nvPr/>
        </p:nvSpPr>
        <p:spPr>
          <a:xfrm>
            <a:off x="6096000" y="5767754"/>
            <a:ext cx="322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Pre-COVID-19              Ahora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F0B547D-D99B-4292-8175-CD10986D58B6}"/>
              </a:ext>
            </a:extLst>
          </p:cNvPr>
          <p:cNvCxnSpPr>
            <a:cxnSpLocks/>
          </p:cNvCxnSpPr>
          <p:nvPr/>
        </p:nvCxnSpPr>
        <p:spPr>
          <a:xfrm>
            <a:off x="8106502" y="785813"/>
            <a:ext cx="0" cy="556228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3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28C99-5F80-42FF-88E1-6FBB5F2C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233" y="63972"/>
            <a:ext cx="5779480" cy="1325563"/>
          </a:xfrm>
        </p:spPr>
        <p:txBody>
          <a:bodyPr>
            <a:normAutofit/>
          </a:bodyPr>
          <a:lstStyle/>
          <a:p>
            <a:r>
              <a:rPr lang="es-ES" sz="3200" b="1" u="sng" dirty="0"/>
              <a:t>Un mapa en 10 líneas de</a:t>
            </a:r>
            <a:endParaRPr lang="es-CL" sz="32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8DDD1F-745E-4A2C-BF89-ED269D06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07" y="3428999"/>
            <a:ext cx="5413826" cy="326961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import </a:t>
            </a:r>
            <a:r>
              <a:rPr lang="es-ES" b="1" dirty="0"/>
              <a:t>folium</a:t>
            </a:r>
            <a:r>
              <a:rPr lang="es-ES" dirty="0"/>
              <a:t>                   (mapeo)</a:t>
            </a:r>
          </a:p>
          <a:p>
            <a:pPr marL="0" indent="0">
              <a:buNone/>
            </a:pPr>
            <a:r>
              <a:rPr lang="es-ES" dirty="0"/>
              <a:t>import </a:t>
            </a:r>
            <a:r>
              <a:rPr lang="es-ES" b="1" dirty="0"/>
              <a:t>pandas</a:t>
            </a:r>
            <a:r>
              <a:rPr lang="es-ES" dirty="0"/>
              <a:t>                   (datos)</a:t>
            </a:r>
          </a:p>
          <a:p>
            <a:pPr marL="0" indent="0">
              <a:buNone/>
            </a:pPr>
            <a:r>
              <a:rPr lang="es-ES" dirty="0"/>
              <a:t>la data ya vive en un repo </a:t>
            </a:r>
            <a:r>
              <a:rPr lang="es-ES" b="1" dirty="0"/>
              <a:t>GitHub</a:t>
            </a:r>
          </a:p>
          <a:p>
            <a:pPr marL="0" indent="0">
              <a:buNone/>
            </a:pPr>
            <a:r>
              <a:rPr lang="es-ES" dirty="0"/>
              <a:t>Filtrar y limpiar</a:t>
            </a:r>
          </a:p>
          <a:p>
            <a:pPr marL="0" indent="0">
              <a:buNone/>
            </a:pPr>
            <a:r>
              <a:rPr lang="es-ES" dirty="0"/>
              <a:t>Centrar el mapa</a:t>
            </a:r>
          </a:p>
          <a:p>
            <a:pPr marL="0" indent="0">
              <a:buNone/>
            </a:pPr>
            <a:r>
              <a:rPr lang="es-ES" dirty="0"/>
              <a:t>Graficamos clusters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16FC65-E8F6-4094-BD1F-9E224EF52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"/>
          <a:stretch/>
        </p:blipFill>
        <p:spPr>
          <a:xfrm>
            <a:off x="5701958" y="1457720"/>
            <a:ext cx="6490042" cy="4415542"/>
          </a:xfrm>
          <a:prstGeom prst="rect">
            <a:avLst/>
          </a:prstGeom>
        </p:spPr>
      </p:pic>
      <p:pic>
        <p:nvPicPr>
          <p:cNvPr id="2050" name="Picture 2" descr="Image result for python logo">
            <a:extLst>
              <a:ext uri="{FF2B5EF4-FFF2-40B4-BE49-F238E27FC236}">
                <a16:creationId xmlns:a16="http://schemas.microsoft.com/office/drawing/2014/main" id="{330C494A-B3A1-47C4-868A-78AB4612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473" y="63972"/>
            <a:ext cx="1180004" cy="13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by Richard Dolan on Rich Dolan (With images) | Monty python ...">
            <a:extLst>
              <a:ext uri="{FF2B5EF4-FFF2-40B4-BE49-F238E27FC236}">
                <a16:creationId xmlns:a16="http://schemas.microsoft.com/office/drawing/2014/main" id="{15C9FE52-381F-4F23-8C82-31DCDDF3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67" y="179419"/>
            <a:ext cx="2244811" cy="31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A789472-1CA3-4947-B5C7-EA103502DDFA}"/>
              </a:ext>
            </a:extLst>
          </p:cNvPr>
          <p:cNvSpPr/>
          <p:nvPr/>
        </p:nvSpPr>
        <p:spPr>
          <a:xfrm>
            <a:off x="8525973" y="6214632"/>
            <a:ext cx="33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5"/>
              </a:rPr>
              <a:t>http://tinyurl.com/covid19-github</a:t>
            </a:r>
            <a:endParaRPr lang="es-CL" dirty="0"/>
          </a:p>
        </p:txBody>
      </p:sp>
      <p:pic>
        <p:nvPicPr>
          <p:cNvPr id="7" name="Imagen 6">
            <a:hlinkClick r:id="rId6"/>
            <a:extLst>
              <a:ext uri="{FF2B5EF4-FFF2-40B4-BE49-F238E27FC236}">
                <a16:creationId xmlns:a16="http://schemas.microsoft.com/office/drawing/2014/main" id="{F73A45A0-B59C-4B99-A726-CBBD03115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859" y="5950918"/>
            <a:ext cx="1550372" cy="7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0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95E94-6F00-478F-A1CA-8C50A61E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/>
              <a:t>Ciclo de captura, limpieza, carga (ETL)</a:t>
            </a:r>
            <a:endParaRPr lang="es-CL" b="1" u="sng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87C238-E996-429F-9267-B64319F5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1543949"/>
            <a:ext cx="10801837" cy="42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631969-B9C2-4A5B-BC3A-1323EB1972D4}"/>
              </a:ext>
            </a:extLst>
          </p:cNvPr>
          <p:cNvSpPr txBox="1"/>
          <p:nvPr/>
        </p:nvSpPr>
        <p:spPr>
          <a:xfrm>
            <a:off x="467360" y="6123543"/>
            <a:ext cx="1119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     captura de datos         limpieza + carga       base datos cloud/local     </a:t>
            </a:r>
            <a:r>
              <a:rPr lang="es-ES" sz="2400" b="1" u="sng" dirty="0"/>
              <a:t>Visualizaciones</a:t>
            </a:r>
            <a:endParaRPr lang="es-CL" sz="2400" b="1" u="sng" dirty="0"/>
          </a:p>
        </p:txBody>
      </p:sp>
    </p:spTree>
    <p:extLst>
      <p:ext uri="{BB962C8B-B14F-4D97-AF65-F5344CB8AC3E}">
        <p14:creationId xmlns:p14="http://schemas.microsoft.com/office/powerpoint/2010/main" val="19330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D297FBB-D6B9-4452-8C41-703332A5D498}"/>
              </a:ext>
            </a:extLst>
          </p:cNvPr>
          <p:cNvSpPr/>
          <p:nvPr/>
        </p:nvSpPr>
        <p:spPr>
          <a:xfrm>
            <a:off x="1257672" y="180498"/>
            <a:ext cx="3605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https://api.mercadopublico.cl/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585A07-07DC-492C-83F9-282D1E9C1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r="20741" b="41066"/>
          <a:stretch/>
        </p:blipFill>
        <p:spPr>
          <a:xfrm>
            <a:off x="635266" y="889321"/>
            <a:ext cx="4297406" cy="2153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898BCA-0281-4334-9649-19A7724A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7" t="9198" r="47685" b="33655"/>
          <a:stretch/>
        </p:blipFill>
        <p:spPr>
          <a:xfrm>
            <a:off x="886403" y="3429000"/>
            <a:ext cx="3628101" cy="2921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86F8A49-B8C1-4DB0-8867-03F6544D9756}"/>
              </a:ext>
            </a:extLst>
          </p:cNvPr>
          <p:cNvSpPr/>
          <p:nvPr/>
        </p:nvSpPr>
        <p:spPr>
          <a:xfrm>
            <a:off x="635266" y="3305764"/>
            <a:ext cx="4297406" cy="3371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B15016-11C3-4846-80D0-CC4FC3A85339}"/>
              </a:ext>
            </a:extLst>
          </p:cNvPr>
          <p:cNvSpPr/>
          <p:nvPr/>
        </p:nvSpPr>
        <p:spPr>
          <a:xfrm>
            <a:off x="374965" y="766086"/>
            <a:ext cx="4714875" cy="2400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610CBC-6A97-4FC8-8189-9D4C92503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559" y="95250"/>
            <a:ext cx="6010275" cy="4362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60908D-7E2F-4B7D-A4E0-C47830346D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64" t="14983" r="27930" b="50000"/>
          <a:stretch/>
        </p:blipFill>
        <p:spPr>
          <a:xfrm>
            <a:off x="6003862" y="4457700"/>
            <a:ext cx="5657850" cy="24003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ADD94EB-D95E-4FA3-AD47-234361FAD3D5}"/>
              </a:ext>
            </a:extLst>
          </p:cNvPr>
          <p:cNvSpPr/>
          <p:nvPr/>
        </p:nvSpPr>
        <p:spPr>
          <a:xfrm>
            <a:off x="6003862" y="5186363"/>
            <a:ext cx="5469001" cy="742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9ED0AB7-A0B6-491E-B0F0-7B65098BA24D}"/>
              </a:ext>
            </a:extLst>
          </p:cNvPr>
          <p:cNvSpPr/>
          <p:nvPr/>
        </p:nvSpPr>
        <p:spPr>
          <a:xfrm flipH="1">
            <a:off x="8915400" y="5721350"/>
            <a:ext cx="152400" cy="182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F9A3FC42-D9AF-4638-9B7D-809B4CA8D995}"/>
              </a:ext>
            </a:extLst>
          </p:cNvPr>
          <p:cNvSpPr/>
          <p:nvPr/>
        </p:nvSpPr>
        <p:spPr>
          <a:xfrm>
            <a:off x="3602710" y="2025650"/>
            <a:ext cx="367954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FB14E0-C100-40CB-B232-BFF10293D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159" y="2025650"/>
            <a:ext cx="1676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282309-124B-4985-8B00-A8797B37A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1" t="24641" r="56406" b="32491"/>
          <a:stretch/>
        </p:blipFill>
        <p:spPr>
          <a:xfrm>
            <a:off x="10574215" y="95250"/>
            <a:ext cx="1617785" cy="18797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E79CB61-D478-4449-BD1C-A809479B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352800"/>
            <a:ext cx="152400" cy="152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593674-285B-4B1F-AE43-066CC370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11" y="95250"/>
            <a:ext cx="5251380" cy="4418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0C37B-AA97-4ED6-B3AE-6D828FADB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88" t="20673" r="22192" b="10476"/>
          <a:stretch/>
        </p:blipFill>
        <p:spPr>
          <a:xfrm>
            <a:off x="5440191" y="2086709"/>
            <a:ext cx="6742764" cy="46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8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EB48ED-D620-4269-A153-B1770E98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2A91B-1DD7-47F0-96B0-3EBE3CCE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Código </a:t>
            </a:r>
            <a:r>
              <a:rPr lang="es-ES" dirty="0" err="1"/>
              <a:t>seaborn.heatmap</a:t>
            </a:r>
            <a:endParaRPr lang="es-ES" dirty="0"/>
          </a:p>
          <a:p>
            <a:r>
              <a:rPr lang="es-ES" dirty="0" err="1"/>
              <a:t>WordClouds</a:t>
            </a:r>
            <a:r>
              <a:rPr lang="es-ES" dirty="0"/>
              <a:t> CAM (segmentos)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F99E59-8D50-4DF6-B0CF-D3D88E68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7" y="2900571"/>
            <a:ext cx="7470620" cy="34113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18E1FF-49D5-4C50-AEFA-29D847C1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208" y="489408"/>
            <a:ext cx="7928739" cy="1004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D453E0-F277-4087-BEE4-A75DCC99E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427"/>
          <a:stretch/>
        </p:blipFill>
        <p:spPr>
          <a:xfrm>
            <a:off x="188788" y="3429000"/>
            <a:ext cx="2551247" cy="30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7641F7-259A-410B-A576-2BC36E17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9" r="23820" b="28244"/>
          <a:stretch/>
        </p:blipFill>
        <p:spPr>
          <a:xfrm>
            <a:off x="6395721" y="1067530"/>
            <a:ext cx="5554321" cy="25815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15E137-555C-4253-BF09-9FFAF3134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7" b="7745"/>
          <a:stretch/>
        </p:blipFill>
        <p:spPr>
          <a:xfrm>
            <a:off x="860323" y="645497"/>
            <a:ext cx="5235677" cy="34256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E14800-36F5-4C45-AEDB-8AE0B87DF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39" y="147148"/>
            <a:ext cx="1941871" cy="8233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8DDC26-79B8-4BA3-8B7B-B406E2079F2C}"/>
              </a:ext>
            </a:extLst>
          </p:cNvPr>
          <p:cNvSpPr txBox="1"/>
          <p:nvPr/>
        </p:nvSpPr>
        <p:spPr>
          <a:xfrm>
            <a:off x="988142" y="4248726"/>
            <a:ext cx="4881716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800" u="sng" dirty="0"/>
              <a:t>Preguntas para </a:t>
            </a:r>
            <a:r>
              <a:rPr lang="es-CL" sz="2800" u="sng" dirty="0" err="1"/>
              <a:t>PyData</a:t>
            </a:r>
            <a:r>
              <a:rPr lang="es-CL" sz="2800" u="sng" dirty="0"/>
              <a:t> Chile:</a:t>
            </a:r>
          </a:p>
          <a:p>
            <a:pPr algn="ctr"/>
            <a:r>
              <a:rPr lang="es-CL" sz="2800" dirty="0"/>
              <a:t>¿Qué mirarían en la data?</a:t>
            </a:r>
            <a:br>
              <a:rPr lang="es-CL" sz="2800" dirty="0"/>
            </a:br>
            <a:r>
              <a:rPr lang="es-CL" sz="2800" dirty="0"/>
              <a:t>+</a:t>
            </a:r>
          </a:p>
          <a:p>
            <a:pPr algn="ctr"/>
            <a:r>
              <a:rPr lang="es-CL" sz="2800" b="1" dirty="0"/>
              <a:t>¿Qué les gustaría abordar en futuros eventos?</a:t>
            </a:r>
          </a:p>
        </p:txBody>
      </p:sp>
      <p:pic>
        <p:nvPicPr>
          <p:cNvPr id="1026" name="Picture 2" descr="Bonobo Feat. Andreya Triana - Eyesdown (2010, 320 kbps, File ...">
            <a:extLst>
              <a:ext uri="{FF2B5EF4-FFF2-40B4-BE49-F238E27FC236}">
                <a16:creationId xmlns:a16="http://schemas.microsoft.com/office/drawing/2014/main" id="{6590A8AD-9790-45AB-9525-01DED579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71" y="4131974"/>
            <a:ext cx="2480271" cy="24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FBC1B-B995-4EAF-9FA5-54AA688D7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962" y="4119271"/>
            <a:ext cx="3723809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467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123</Words>
  <Application>Microsoft Office PowerPoint</Application>
  <PresentationFormat>Panorámica</PresentationFormat>
  <Paragraphs>28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Un mapa en 10 líneas de</vt:lpstr>
      <vt:lpstr>Ciclo de captura, limpieza, carga (ETL)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Lucero</dc:creator>
  <cp:lastModifiedBy>Sergio Lucero</cp:lastModifiedBy>
  <cp:revision>46</cp:revision>
  <dcterms:created xsi:type="dcterms:W3CDTF">2020-04-21T09:13:49Z</dcterms:created>
  <dcterms:modified xsi:type="dcterms:W3CDTF">2020-04-22T23:05:07Z</dcterms:modified>
</cp:coreProperties>
</file>